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Amatic SC"/>
      <p:regular r:id="rId37"/>
      <p:bold r:id="rId38"/>
    </p:embeddedFont>
    <p:embeddedFont>
      <p:font typeface="Roboto Condensed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92CACC-A8D0-4CBD-B666-646ADE6B021B}">
  <a:tblStyle styleId="{D392CACC-A8D0-4CBD-B666-646ADE6B02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-boldItalic.fntdata"/><Relationship Id="rId41" Type="http://schemas.openxmlformats.org/officeDocument/2006/relationships/font" Target="fonts/RobotoCondensed-italic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.fntdata"/><Relationship Id="rId21" Type="http://schemas.openxmlformats.org/officeDocument/2006/relationships/slide" Target="slides/slide16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maticSC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Condensed-regular.fntdata"/><Relationship Id="rId16" Type="http://schemas.openxmlformats.org/officeDocument/2006/relationships/slide" Target="slides/slide11.xml"/><Relationship Id="rId38" Type="http://schemas.openxmlformats.org/officeDocument/2006/relationships/font" Target="fonts/AmaticS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1b50f02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1b50f02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1b50f02f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51b50f02f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51b50f02f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51b50f02f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1b50f02f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1b50f02f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9191b511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49191b511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1b50f02f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1b50f02f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1b50f02f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1b50f02f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1b50f02f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1b50f02f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1b50f02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1b50f02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51b50f02f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51b50f02f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0e0938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0e0938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game over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49191b511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49191b511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1b50f02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1b50f02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1b50f02f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1b50f02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1b50f02f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1b50f02f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9191b511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49191b511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1ae6b2d2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51ae6b2d2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1b50f02f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1b50f02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9191b511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9191b511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9191b511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9191b511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0e0938ed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50e0938ed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1ae6b2d2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1ae6b2d2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0e0938e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50e0938e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9191b511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9191b511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9191b51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9191b51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9191b51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9191b51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9191b51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9191b51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9191b51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9191b51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9191b511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9191b511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9191b511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9191b511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20000" y="1467400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2195550" y="3293000"/>
            <a:ext cx="47529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593350" y="3201275"/>
            <a:ext cx="39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593350" y="1293350"/>
            <a:ext cx="3957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8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512913" y="182839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512988" y="2768600"/>
            <a:ext cx="3342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2313300" y="2270525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5" type="subTitle"/>
          </p:nvPr>
        </p:nvSpPr>
        <p:spPr>
          <a:xfrm>
            <a:off x="2674150" y="1155375"/>
            <a:ext cx="3783900" cy="413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1" name="Google Shape;71;p17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2" name="Google Shape;72;p17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2807750" y="1133173"/>
            <a:ext cx="3516600" cy="213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3742025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6" name="Google Shape;76;p17"/>
          <p:cNvSpPr txBox="1"/>
          <p:nvPr>
            <p:ph idx="7" type="subTitle"/>
          </p:nvPr>
        </p:nvSpPr>
        <p:spPr>
          <a:xfrm>
            <a:off x="3742025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7199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2" type="subTitle"/>
          </p:nvPr>
        </p:nvSpPr>
        <p:spPr>
          <a:xfrm>
            <a:off x="7200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3" type="subTitle"/>
          </p:nvPr>
        </p:nvSpPr>
        <p:spPr>
          <a:xfrm>
            <a:off x="7199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4" type="subTitle"/>
          </p:nvPr>
        </p:nvSpPr>
        <p:spPr>
          <a:xfrm>
            <a:off x="7200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5" type="subTitle"/>
          </p:nvPr>
        </p:nvSpPr>
        <p:spPr>
          <a:xfrm>
            <a:off x="7199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6" type="subTitle"/>
          </p:nvPr>
        </p:nvSpPr>
        <p:spPr>
          <a:xfrm>
            <a:off x="7200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7" type="subTitle"/>
          </p:nvPr>
        </p:nvSpPr>
        <p:spPr>
          <a:xfrm>
            <a:off x="57341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8" type="subTitle"/>
          </p:nvPr>
        </p:nvSpPr>
        <p:spPr>
          <a:xfrm>
            <a:off x="57342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9" type="subTitle"/>
          </p:nvPr>
        </p:nvSpPr>
        <p:spPr>
          <a:xfrm>
            <a:off x="57341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3" type="subTitle"/>
          </p:nvPr>
        </p:nvSpPr>
        <p:spPr>
          <a:xfrm>
            <a:off x="57342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4" type="subTitle"/>
          </p:nvPr>
        </p:nvSpPr>
        <p:spPr>
          <a:xfrm>
            <a:off x="57341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5" type="subTitle"/>
          </p:nvPr>
        </p:nvSpPr>
        <p:spPr>
          <a:xfrm>
            <a:off x="57342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719975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2" type="subTitle"/>
          </p:nvPr>
        </p:nvSpPr>
        <p:spPr>
          <a:xfrm>
            <a:off x="345283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3" type="subTitle"/>
          </p:nvPr>
        </p:nvSpPr>
        <p:spPr>
          <a:xfrm>
            <a:off x="3452858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4" type="subTitle"/>
          </p:nvPr>
        </p:nvSpPr>
        <p:spPr>
          <a:xfrm>
            <a:off x="720000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5" type="subTitle"/>
          </p:nvPr>
        </p:nvSpPr>
        <p:spPr>
          <a:xfrm>
            <a:off x="618568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6" type="subTitle"/>
          </p:nvPr>
        </p:nvSpPr>
        <p:spPr>
          <a:xfrm>
            <a:off x="6185703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01" name="Google Shape;101;p20"/>
          <p:cNvGrpSpPr/>
          <p:nvPr/>
        </p:nvGrpSpPr>
        <p:grpSpPr>
          <a:xfrm>
            <a:off x="642900" y="1714500"/>
            <a:ext cx="7857751" cy="2895575"/>
            <a:chOff x="642900" y="1714500"/>
            <a:chExt cx="7857751" cy="2895575"/>
          </a:xfrm>
        </p:grpSpPr>
        <p:sp>
          <p:nvSpPr>
            <p:cNvPr id="102" name="Google Shape;102;p20"/>
            <p:cNvSpPr/>
            <p:nvPr/>
          </p:nvSpPr>
          <p:spPr>
            <a:xfrm>
              <a:off x="642900" y="1714500"/>
              <a:ext cx="7857600" cy="288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cxnSp>
          <p:nvCxnSpPr>
            <p:cNvPr id="103" name="Google Shape;103;p20"/>
            <p:cNvCxnSpPr/>
            <p:nvPr/>
          </p:nvCxnSpPr>
          <p:spPr>
            <a:xfrm>
              <a:off x="635049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20"/>
            <p:cNvCxnSpPr/>
            <p:nvPr/>
          </p:nvCxnSpPr>
          <p:spPr>
            <a:xfrm>
              <a:off x="742413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20"/>
            <p:cNvCxnSpPr/>
            <p:nvPr/>
          </p:nvCxnSpPr>
          <p:spPr>
            <a:xfrm>
              <a:off x="849777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20"/>
            <p:cNvCxnSpPr/>
            <p:nvPr/>
          </p:nvCxnSpPr>
          <p:spPr>
            <a:xfrm rot="10800000">
              <a:off x="688635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20"/>
            <p:cNvCxnSpPr/>
            <p:nvPr/>
          </p:nvCxnSpPr>
          <p:spPr>
            <a:xfrm rot="10800000">
              <a:off x="688635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20"/>
            <p:cNvCxnSpPr/>
            <p:nvPr/>
          </p:nvCxnSpPr>
          <p:spPr>
            <a:xfrm>
              <a:off x="5276867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20"/>
            <p:cNvCxnSpPr/>
            <p:nvPr/>
          </p:nvCxnSpPr>
          <p:spPr>
            <a:xfrm>
              <a:off x="172134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20"/>
            <p:cNvCxnSpPr/>
            <p:nvPr/>
          </p:nvCxnSpPr>
          <p:spPr>
            <a:xfrm>
              <a:off x="279498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20"/>
            <p:cNvCxnSpPr/>
            <p:nvPr/>
          </p:nvCxnSpPr>
          <p:spPr>
            <a:xfrm>
              <a:off x="386862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20"/>
            <p:cNvCxnSpPr/>
            <p:nvPr/>
          </p:nvCxnSpPr>
          <p:spPr>
            <a:xfrm rot="10800000">
              <a:off x="225720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20"/>
            <p:cNvCxnSpPr/>
            <p:nvPr/>
          </p:nvCxnSpPr>
          <p:spPr>
            <a:xfrm rot="10800000">
              <a:off x="225720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4" name="Google Shape;114;p20"/>
          <p:cNvGrpSpPr/>
          <p:nvPr/>
        </p:nvGrpSpPr>
        <p:grpSpPr>
          <a:xfrm>
            <a:off x="4169956" y="2661444"/>
            <a:ext cx="804088" cy="1001736"/>
            <a:chOff x="-1778892" y="2016220"/>
            <a:chExt cx="891846" cy="1111064"/>
          </a:xfrm>
        </p:grpSpPr>
        <p:sp>
          <p:nvSpPr>
            <p:cNvPr id="115" name="Google Shape;115;p20"/>
            <p:cNvSpPr/>
            <p:nvPr/>
          </p:nvSpPr>
          <p:spPr>
            <a:xfrm flipH="1" rot="-2403405">
              <a:off x="-1713636" y="2739091"/>
              <a:ext cx="323562" cy="320750"/>
            </a:xfrm>
            <a:custGeom>
              <a:rect b="b" l="l" r="r" t="t"/>
              <a:pathLst>
                <a:path extrusionOk="0" h="11065" w="11162">
                  <a:moveTo>
                    <a:pt x="4307" y="1"/>
                  </a:moveTo>
                  <a:cubicBezTo>
                    <a:pt x="3987" y="3556"/>
                    <a:pt x="2405" y="6744"/>
                    <a:pt x="0" y="9117"/>
                  </a:cubicBezTo>
                  <a:lnTo>
                    <a:pt x="3356" y="10619"/>
                  </a:lnTo>
                  <a:cubicBezTo>
                    <a:pt x="4027" y="10921"/>
                    <a:pt x="4729" y="11064"/>
                    <a:pt x="5420" y="11064"/>
                  </a:cubicBezTo>
                  <a:cubicBezTo>
                    <a:pt x="7343" y="11064"/>
                    <a:pt x="9179" y="9956"/>
                    <a:pt x="10019" y="8087"/>
                  </a:cubicBezTo>
                  <a:cubicBezTo>
                    <a:pt x="11162" y="5546"/>
                    <a:pt x="10019" y="2566"/>
                    <a:pt x="7487" y="1423"/>
                  </a:cubicBezTo>
                  <a:lnTo>
                    <a:pt x="4307" y="1"/>
                  </a:lnTo>
                  <a:close/>
                </a:path>
              </a:pathLst>
            </a:custGeom>
            <a:solidFill>
              <a:srgbClr val="CECECE"/>
            </a:solidFill>
            <a:ln cap="flat" cmpd="sng" w="38100">
              <a:solidFill>
                <a:srgbClr val="5E5E5E"/>
              </a:solidFill>
              <a:prstDash val="solid"/>
              <a:miter lim="79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p20"/>
            <p:cNvGrpSpPr/>
            <p:nvPr/>
          </p:nvGrpSpPr>
          <p:grpSpPr>
            <a:xfrm>
              <a:off x="-1752744" y="2016220"/>
              <a:ext cx="865698" cy="1111064"/>
              <a:chOff x="1465000" y="899175"/>
              <a:chExt cx="746613" cy="958227"/>
            </a:xfrm>
          </p:grpSpPr>
          <p:sp>
            <p:nvSpPr>
              <p:cNvPr id="117" name="Google Shape;117;p20"/>
              <p:cNvSpPr/>
              <p:nvPr/>
            </p:nvSpPr>
            <p:spPr>
              <a:xfrm rot="2547290">
                <a:off x="1875788" y="1522865"/>
                <a:ext cx="279046" cy="276621"/>
              </a:xfrm>
              <a:custGeom>
                <a:rect b="b" l="l" r="r" t="t"/>
                <a:pathLst>
                  <a:path extrusionOk="0" h="11065" w="11162">
                    <a:moveTo>
                      <a:pt x="4307" y="1"/>
                    </a:moveTo>
                    <a:cubicBezTo>
                      <a:pt x="3987" y="3556"/>
                      <a:pt x="2405" y="6744"/>
                      <a:pt x="0" y="9117"/>
                    </a:cubicBezTo>
                    <a:lnTo>
                      <a:pt x="3356" y="10619"/>
                    </a:lnTo>
                    <a:cubicBezTo>
                      <a:pt x="4027" y="10921"/>
                      <a:pt x="4729" y="11064"/>
                      <a:pt x="5420" y="11064"/>
                    </a:cubicBezTo>
                    <a:cubicBezTo>
                      <a:pt x="7343" y="11064"/>
                      <a:pt x="9179" y="9956"/>
                      <a:pt x="10019" y="8087"/>
                    </a:cubicBezTo>
                    <a:cubicBezTo>
                      <a:pt x="11162" y="5546"/>
                      <a:pt x="10019" y="2566"/>
                      <a:pt x="7487" y="1423"/>
                    </a:cubicBezTo>
                    <a:lnTo>
                      <a:pt x="4307" y="1"/>
                    </a:lnTo>
                    <a:close/>
                  </a:path>
                </a:pathLst>
              </a:custGeom>
              <a:solidFill>
                <a:srgbClr val="CECECE"/>
              </a:solidFill>
              <a:ln cap="flat" cmpd="sng" w="38100">
                <a:solidFill>
                  <a:srgbClr val="5E5E5E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0"/>
              <p:cNvSpPr/>
              <p:nvPr/>
            </p:nvSpPr>
            <p:spPr>
              <a:xfrm>
                <a:off x="1465000" y="899175"/>
                <a:ext cx="735500" cy="735500"/>
              </a:xfrm>
              <a:custGeom>
                <a:rect b="b" l="l" r="r" t="t"/>
                <a:pathLst>
                  <a:path extrusionOk="0" h="29420" w="29420">
                    <a:moveTo>
                      <a:pt x="14710" y="1"/>
                    </a:moveTo>
                    <a:cubicBezTo>
                      <a:pt x="6585" y="1"/>
                      <a:pt x="1" y="6584"/>
                      <a:pt x="1" y="14710"/>
                    </a:cubicBezTo>
                    <a:cubicBezTo>
                      <a:pt x="1" y="22836"/>
                      <a:pt x="6585" y="29419"/>
                      <a:pt x="14710" y="29419"/>
                    </a:cubicBezTo>
                    <a:cubicBezTo>
                      <a:pt x="22836" y="29419"/>
                      <a:pt x="29420" y="22836"/>
                      <a:pt x="29420" y="14710"/>
                    </a:cubicBezTo>
                    <a:cubicBezTo>
                      <a:pt x="29420" y="6584"/>
                      <a:pt x="22836" y="1"/>
                      <a:pt x="1471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cap="flat" cmpd="sng" w="38100">
                <a:solidFill>
                  <a:srgbClr val="5E5E5E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" name="Google Shape;119;p20"/>
            <p:cNvSpPr/>
            <p:nvPr/>
          </p:nvSpPr>
          <p:spPr>
            <a:xfrm>
              <a:off x="-1559896" y="2140550"/>
              <a:ext cx="480002" cy="449647"/>
            </a:xfrm>
            <a:custGeom>
              <a:rect b="b" l="l" r="r" t="t"/>
              <a:pathLst>
                <a:path extrusionOk="0" h="18398" w="19640">
                  <a:moveTo>
                    <a:pt x="9820" y="0"/>
                  </a:moveTo>
                  <a:cubicBezTo>
                    <a:pt x="8929" y="0"/>
                    <a:pt x="8038" y="276"/>
                    <a:pt x="7279" y="827"/>
                  </a:cubicBezTo>
                  <a:lnTo>
                    <a:pt x="2149" y="4551"/>
                  </a:lnTo>
                  <a:cubicBezTo>
                    <a:pt x="631" y="5653"/>
                    <a:pt x="0" y="7603"/>
                    <a:pt x="575" y="9384"/>
                  </a:cubicBezTo>
                  <a:lnTo>
                    <a:pt x="2541" y="15409"/>
                  </a:lnTo>
                  <a:cubicBezTo>
                    <a:pt x="3116" y="17191"/>
                    <a:pt x="4778" y="18397"/>
                    <a:pt x="6648" y="18397"/>
                  </a:cubicBezTo>
                  <a:lnTo>
                    <a:pt x="12992" y="18397"/>
                  </a:lnTo>
                  <a:cubicBezTo>
                    <a:pt x="14861" y="18397"/>
                    <a:pt x="16523" y="17199"/>
                    <a:pt x="17098" y="15409"/>
                  </a:cubicBezTo>
                  <a:lnTo>
                    <a:pt x="19056" y="9384"/>
                  </a:lnTo>
                  <a:cubicBezTo>
                    <a:pt x="19639" y="7603"/>
                    <a:pt x="19008" y="5653"/>
                    <a:pt x="17490" y="4551"/>
                  </a:cubicBezTo>
                  <a:lnTo>
                    <a:pt x="12360" y="827"/>
                  </a:lnTo>
                  <a:cubicBezTo>
                    <a:pt x="11601" y="276"/>
                    <a:pt x="10711" y="0"/>
                    <a:pt x="9820" y="0"/>
                  </a:cubicBezTo>
                  <a:close/>
                </a:path>
              </a:pathLst>
            </a:custGeom>
            <a:solidFill>
              <a:srgbClr val="E3E9ED"/>
            </a:solidFill>
            <a:ln cap="flat" cmpd="sng" w="38100">
              <a:solidFill>
                <a:srgbClr val="5E5E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900588" y="2992650"/>
            <a:ext cx="3342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3">
  <p:cSld name="CUSTOM_1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719975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2" type="subTitle"/>
          </p:nvPr>
        </p:nvSpPr>
        <p:spPr>
          <a:xfrm>
            <a:off x="345283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3" type="subTitle"/>
          </p:nvPr>
        </p:nvSpPr>
        <p:spPr>
          <a:xfrm>
            <a:off x="3452857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4" type="subTitle"/>
          </p:nvPr>
        </p:nvSpPr>
        <p:spPr>
          <a:xfrm>
            <a:off x="720000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5" type="subTitle"/>
          </p:nvPr>
        </p:nvSpPr>
        <p:spPr>
          <a:xfrm>
            <a:off x="618568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6" type="subTitle"/>
          </p:nvPr>
        </p:nvSpPr>
        <p:spPr>
          <a:xfrm>
            <a:off x="6185701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7" type="subTitle"/>
          </p:nvPr>
        </p:nvSpPr>
        <p:spPr>
          <a:xfrm>
            <a:off x="719975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8" type="subTitle"/>
          </p:nvPr>
        </p:nvSpPr>
        <p:spPr>
          <a:xfrm>
            <a:off x="345283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9" type="subTitle"/>
          </p:nvPr>
        </p:nvSpPr>
        <p:spPr>
          <a:xfrm>
            <a:off x="3452857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3" type="subTitle"/>
          </p:nvPr>
        </p:nvSpPr>
        <p:spPr>
          <a:xfrm>
            <a:off x="720000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4" type="subTitle"/>
          </p:nvPr>
        </p:nvSpPr>
        <p:spPr>
          <a:xfrm>
            <a:off x="618568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15" type="subTitle"/>
          </p:nvPr>
        </p:nvSpPr>
        <p:spPr>
          <a:xfrm>
            <a:off x="6185701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496350" y="1468525"/>
            <a:ext cx="37950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4496200" y="2865275"/>
            <a:ext cx="37950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hasCustomPrompt="1" type="title"/>
          </p:nvPr>
        </p:nvSpPr>
        <p:spPr>
          <a:xfrm>
            <a:off x="2627550" y="7153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2627550" y="137280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hasCustomPrompt="1" idx="2" type="title"/>
          </p:nvPr>
        </p:nvSpPr>
        <p:spPr>
          <a:xfrm>
            <a:off x="2627550" y="20488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/>
          <p:nvPr>
            <p:ph idx="3" type="subTitle"/>
          </p:nvPr>
        </p:nvSpPr>
        <p:spPr>
          <a:xfrm>
            <a:off x="2627550" y="270635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hasCustomPrompt="1" idx="4" type="title"/>
          </p:nvPr>
        </p:nvSpPr>
        <p:spPr>
          <a:xfrm>
            <a:off x="2627550" y="338602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/>
          <p:nvPr>
            <p:ph idx="5" type="subTitle"/>
          </p:nvPr>
        </p:nvSpPr>
        <p:spPr>
          <a:xfrm>
            <a:off x="2627550" y="4039925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7200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7200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54006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54006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subTitle"/>
          </p:nvPr>
        </p:nvSpPr>
        <p:spPr>
          <a:xfrm>
            <a:off x="2638125" y="4265200"/>
            <a:ext cx="38676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346500" y="3544925"/>
            <a:ext cx="4464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9669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158" name="Google Shape;158;p27"/>
          <p:cNvSpPr txBox="1"/>
          <p:nvPr>
            <p:ph idx="2" type="subTitle"/>
          </p:nvPr>
        </p:nvSpPr>
        <p:spPr>
          <a:xfrm>
            <a:off x="48150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39700"/>
            <a:ext cx="77040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114425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021652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021676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114450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1842150" y="368825"/>
            <a:ext cx="54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189400" y="1317325"/>
            <a:ext cx="47652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244800"/>
            <a:ext cx="30234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Relationship Id="rId4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ievt39wEWd0epJmBcMmgLrZI2qOVha6l/view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SP3-Mobyland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Group 5</a:t>
            </a:r>
            <a:endParaRPr sz="4000"/>
          </a:p>
        </p:txBody>
      </p:sp>
      <p:grpSp>
        <p:nvGrpSpPr>
          <p:cNvPr id="165" name="Google Shape;165;p29"/>
          <p:cNvGrpSpPr/>
          <p:nvPr/>
        </p:nvGrpSpPr>
        <p:grpSpPr>
          <a:xfrm>
            <a:off x="3539891" y="2185554"/>
            <a:ext cx="804623" cy="1002402"/>
            <a:chOff x="-1778892" y="2016220"/>
            <a:chExt cx="891846" cy="1111064"/>
          </a:xfrm>
        </p:grpSpPr>
        <p:sp>
          <p:nvSpPr>
            <p:cNvPr id="166" name="Google Shape;166;p29"/>
            <p:cNvSpPr/>
            <p:nvPr/>
          </p:nvSpPr>
          <p:spPr>
            <a:xfrm flipH="1" rot="-2403405">
              <a:off x="-1713636" y="2739091"/>
              <a:ext cx="323562" cy="320750"/>
            </a:xfrm>
            <a:custGeom>
              <a:rect b="b" l="l" r="r" t="t"/>
              <a:pathLst>
                <a:path extrusionOk="0" h="11065" w="11162">
                  <a:moveTo>
                    <a:pt x="4307" y="1"/>
                  </a:moveTo>
                  <a:cubicBezTo>
                    <a:pt x="3987" y="3556"/>
                    <a:pt x="2405" y="6744"/>
                    <a:pt x="0" y="9117"/>
                  </a:cubicBezTo>
                  <a:lnTo>
                    <a:pt x="3356" y="10619"/>
                  </a:lnTo>
                  <a:cubicBezTo>
                    <a:pt x="4027" y="10921"/>
                    <a:pt x="4729" y="11064"/>
                    <a:pt x="5420" y="11064"/>
                  </a:cubicBezTo>
                  <a:cubicBezTo>
                    <a:pt x="7343" y="11064"/>
                    <a:pt x="9179" y="9956"/>
                    <a:pt x="10019" y="8087"/>
                  </a:cubicBezTo>
                  <a:cubicBezTo>
                    <a:pt x="11162" y="5546"/>
                    <a:pt x="10019" y="2566"/>
                    <a:pt x="7487" y="1423"/>
                  </a:cubicBezTo>
                  <a:lnTo>
                    <a:pt x="430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38100">
              <a:solidFill>
                <a:srgbClr val="000000"/>
              </a:solidFill>
              <a:prstDash val="solid"/>
              <a:miter lim="79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29"/>
            <p:cNvGrpSpPr/>
            <p:nvPr/>
          </p:nvGrpSpPr>
          <p:grpSpPr>
            <a:xfrm>
              <a:off x="-1752744" y="2016220"/>
              <a:ext cx="865698" cy="1111064"/>
              <a:chOff x="1465000" y="899175"/>
              <a:chExt cx="746613" cy="958227"/>
            </a:xfrm>
          </p:grpSpPr>
          <p:sp>
            <p:nvSpPr>
              <p:cNvPr id="168" name="Google Shape;168;p29"/>
              <p:cNvSpPr/>
              <p:nvPr/>
            </p:nvSpPr>
            <p:spPr>
              <a:xfrm rot="2547290">
                <a:off x="1875788" y="1522865"/>
                <a:ext cx="279046" cy="276621"/>
              </a:xfrm>
              <a:custGeom>
                <a:rect b="b" l="l" r="r" t="t"/>
                <a:pathLst>
                  <a:path extrusionOk="0" h="11065" w="11162">
                    <a:moveTo>
                      <a:pt x="4307" y="1"/>
                    </a:moveTo>
                    <a:cubicBezTo>
                      <a:pt x="3987" y="3556"/>
                      <a:pt x="2405" y="6744"/>
                      <a:pt x="0" y="9117"/>
                    </a:cubicBezTo>
                    <a:lnTo>
                      <a:pt x="3356" y="10619"/>
                    </a:lnTo>
                    <a:cubicBezTo>
                      <a:pt x="4027" y="10921"/>
                      <a:pt x="4729" y="11064"/>
                      <a:pt x="5420" y="11064"/>
                    </a:cubicBezTo>
                    <a:cubicBezTo>
                      <a:pt x="7343" y="11064"/>
                      <a:pt x="9179" y="9956"/>
                      <a:pt x="10019" y="8087"/>
                    </a:cubicBezTo>
                    <a:cubicBezTo>
                      <a:pt x="11162" y="5546"/>
                      <a:pt x="10019" y="2566"/>
                      <a:pt x="7487" y="1423"/>
                    </a:cubicBezTo>
                    <a:lnTo>
                      <a:pt x="4307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38100">
                <a:solidFill>
                  <a:srgbClr val="000000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9"/>
              <p:cNvSpPr/>
              <p:nvPr/>
            </p:nvSpPr>
            <p:spPr>
              <a:xfrm>
                <a:off x="1465000" y="899175"/>
                <a:ext cx="735500" cy="735500"/>
              </a:xfrm>
              <a:custGeom>
                <a:rect b="b" l="l" r="r" t="t"/>
                <a:pathLst>
                  <a:path extrusionOk="0" h="29420" w="29420">
                    <a:moveTo>
                      <a:pt x="14710" y="1"/>
                    </a:moveTo>
                    <a:cubicBezTo>
                      <a:pt x="6585" y="1"/>
                      <a:pt x="1" y="6584"/>
                      <a:pt x="1" y="14710"/>
                    </a:cubicBezTo>
                    <a:cubicBezTo>
                      <a:pt x="1" y="22836"/>
                      <a:pt x="6585" y="29419"/>
                      <a:pt x="14710" y="29419"/>
                    </a:cubicBezTo>
                    <a:cubicBezTo>
                      <a:pt x="22836" y="29419"/>
                      <a:pt x="29420" y="22836"/>
                      <a:pt x="29420" y="14710"/>
                    </a:cubicBezTo>
                    <a:cubicBezTo>
                      <a:pt x="29420" y="6584"/>
                      <a:pt x="22836" y="1"/>
                      <a:pt x="14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38100">
                <a:solidFill>
                  <a:srgbClr val="000000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29"/>
            <p:cNvSpPr/>
            <p:nvPr/>
          </p:nvSpPr>
          <p:spPr>
            <a:xfrm>
              <a:off x="-1559896" y="2140550"/>
              <a:ext cx="480002" cy="449647"/>
            </a:xfrm>
            <a:custGeom>
              <a:rect b="b" l="l" r="r" t="t"/>
              <a:pathLst>
                <a:path extrusionOk="0" h="18398" w="19640">
                  <a:moveTo>
                    <a:pt x="9820" y="0"/>
                  </a:moveTo>
                  <a:cubicBezTo>
                    <a:pt x="8929" y="0"/>
                    <a:pt x="8038" y="276"/>
                    <a:pt x="7279" y="827"/>
                  </a:cubicBezTo>
                  <a:lnTo>
                    <a:pt x="2149" y="4551"/>
                  </a:lnTo>
                  <a:cubicBezTo>
                    <a:pt x="631" y="5653"/>
                    <a:pt x="0" y="7603"/>
                    <a:pt x="575" y="9384"/>
                  </a:cubicBezTo>
                  <a:lnTo>
                    <a:pt x="2541" y="15409"/>
                  </a:lnTo>
                  <a:cubicBezTo>
                    <a:pt x="3116" y="17191"/>
                    <a:pt x="4778" y="18397"/>
                    <a:pt x="6648" y="18397"/>
                  </a:cubicBezTo>
                  <a:lnTo>
                    <a:pt x="12992" y="18397"/>
                  </a:lnTo>
                  <a:cubicBezTo>
                    <a:pt x="14861" y="18397"/>
                    <a:pt x="16523" y="17199"/>
                    <a:pt x="17098" y="15409"/>
                  </a:cubicBezTo>
                  <a:lnTo>
                    <a:pt x="19056" y="9384"/>
                  </a:lnTo>
                  <a:cubicBezTo>
                    <a:pt x="19639" y="7603"/>
                    <a:pt x="19008" y="5653"/>
                    <a:pt x="17490" y="4551"/>
                  </a:cubicBezTo>
                  <a:lnTo>
                    <a:pt x="12360" y="827"/>
                  </a:lnTo>
                  <a:cubicBezTo>
                    <a:pt x="11601" y="276"/>
                    <a:pt x="10711" y="0"/>
                    <a:pt x="982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9"/>
          <p:cNvGrpSpPr/>
          <p:nvPr/>
        </p:nvGrpSpPr>
        <p:grpSpPr>
          <a:xfrm>
            <a:off x="2280291" y="2185554"/>
            <a:ext cx="804623" cy="1002402"/>
            <a:chOff x="-1778892" y="2016220"/>
            <a:chExt cx="891846" cy="1111064"/>
          </a:xfrm>
        </p:grpSpPr>
        <p:sp>
          <p:nvSpPr>
            <p:cNvPr id="172" name="Google Shape;172;p29"/>
            <p:cNvSpPr/>
            <p:nvPr/>
          </p:nvSpPr>
          <p:spPr>
            <a:xfrm flipH="1" rot="-2403405">
              <a:off x="-1713636" y="2739091"/>
              <a:ext cx="323562" cy="320750"/>
            </a:xfrm>
            <a:custGeom>
              <a:rect b="b" l="l" r="r" t="t"/>
              <a:pathLst>
                <a:path extrusionOk="0" h="11065" w="11162">
                  <a:moveTo>
                    <a:pt x="4307" y="1"/>
                  </a:moveTo>
                  <a:cubicBezTo>
                    <a:pt x="3987" y="3556"/>
                    <a:pt x="2405" y="6744"/>
                    <a:pt x="0" y="9117"/>
                  </a:cubicBezTo>
                  <a:lnTo>
                    <a:pt x="3356" y="10619"/>
                  </a:lnTo>
                  <a:cubicBezTo>
                    <a:pt x="4027" y="10921"/>
                    <a:pt x="4729" y="11064"/>
                    <a:pt x="5420" y="11064"/>
                  </a:cubicBezTo>
                  <a:cubicBezTo>
                    <a:pt x="7343" y="11064"/>
                    <a:pt x="9179" y="9956"/>
                    <a:pt x="10019" y="8087"/>
                  </a:cubicBezTo>
                  <a:cubicBezTo>
                    <a:pt x="11162" y="5546"/>
                    <a:pt x="10019" y="2566"/>
                    <a:pt x="7487" y="1423"/>
                  </a:cubicBezTo>
                  <a:lnTo>
                    <a:pt x="430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38100">
              <a:solidFill>
                <a:srgbClr val="000000"/>
              </a:solidFill>
              <a:prstDash val="solid"/>
              <a:miter lim="79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29"/>
            <p:cNvGrpSpPr/>
            <p:nvPr/>
          </p:nvGrpSpPr>
          <p:grpSpPr>
            <a:xfrm>
              <a:off x="-1752744" y="2016220"/>
              <a:ext cx="865698" cy="1111064"/>
              <a:chOff x="1465000" y="899175"/>
              <a:chExt cx="746613" cy="958227"/>
            </a:xfrm>
          </p:grpSpPr>
          <p:sp>
            <p:nvSpPr>
              <p:cNvPr id="174" name="Google Shape;174;p29"/>
              <p:cNvSpPr/>
              <p:nvPr/>
            </p:nvSpPr>
            <p:spPr>
              <a:xfrm rot="2547290">
                <a:off x="1875788" y="1522865"/>
                <a:ext cx="279046" cy="276621"/>
              </a:xfrm>
              <a:custGeom>
                <a:rect b="b" l="l" r="r" t="t"/>
                <a:pathLst>
                  <a:path extrusionOk="0" h="11065" w="11162">
                    <a:moveTo>
                      <a:pt x="4307" y="1"/>
                    </a:moveTo>
                    <a:cubicBezTo>
                      <a:pt x="3987" y="3556"/>
                      <a:pt x="2405" y="6744"/>
                      <a:pt x="0" y="9117"/>
                    </a:cubicBezTo>
                    <a:lnTo>
                      <a:pt x="3356" y="10619"/>
                    </a:lnTo>
                    <a:cubicBezTo>
                      <a:pt x="4027" y="10921"/>
                      <a:pt x="4729" y="11064"/>
                      <a:pt x="5420" y="11064"/>
                    </a:cubicBezTo>
                    <a:cubicBezTo>
                      <a:pt x="7343" y="11064"/>
                      <a:pt x="9179" y="9956"/>
                      <a:pt x="10019" y="8087"/>
                    </a:cubicBezTo>
                    <a:cubicBezTo>
                      <a:pt x="11162" y="5546"/>
                      <a:pt x="10019" y="2566"/>
                      <a:pt x="7487" y="1423"/>
                    </a:cubicBezTo>
                    <a:lnTo>
                      <a:pt x="4307" y="1"/>
                    </a:lnTo>
                    <a:close/>
                  </a:path>
                </a:pathLst>
              </a:custGeom>
              <a:solidFill>
                <a:schemeClr val="accent5"/>
              </a:solidFill>
              <a:ln cap="flat" cmpd="sng" w="38100">
                <a:solidFill>
                  <a:srgbClr val="000000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9"/>
              <p:cNvSpPr/>
              <p:nvPr/>
            </p:nvSpPr>
            <p:spPr>
              <a:xfrm>
                <a:off x="1465000" y="899175"/>
                <a:ext cx="735500" cy="735500"/>
              </a:xfrm>
              <a:custGeom>
                <a:rect b="b" l="l" r="r" t="t"/>
                <a:pathLst>
                  <a:path extrusionOk="0" h="29420" w="29420">
                    <a:moveTo>
                      <a:pt x="14710" y="1"/>
                    </a:moveTo>
                    <a:cubicBezTo>
                      <a:pt x="6585" y="1"/>
                      <a:pt x="1" y="6584"/>
                      <a:pt x="1" y="14710"/>
                    </a:cubicBezTo>
                    <a:cubicBezTo>
                      <a:pt x="1" y="22836"/>
                      <a:pt x="6585" y="29419"/>
                      <a:pt x="14710" y="29419"/>
                    </a:cubicBezTo>
                    <a:cubicBezTo>
                      <a:pt x="22836" y="29419"/>
                      <a:pt x="29420" y="22836"/>
                      <a:pt x="29420" y="14710"/>
                    </a:cubicBezTo>
                    <a:cubicBezTo>
                      <a:pt x="29420" y="6584"/>
                      <a:pt x="22836" y="1"/>
                      <a:pt x="147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38100">
                <a:solidFill>
                  <a:srgbClr val="000000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" name="Google Shape;176;p29"/>
            <p:cNvSpPr/>
            <p:nvPr/>
          </p:nvSpPr>
          <p:spPr>
            <a:xfrm>
              <a:off x="-1559896" y="2140550"/>
              <a:ext cx="480002" cy="449647"/>
            </a:xfrm>
            <a:custGeom>
              <a:rect b="b" l="l" r="r" t="t"/>
              <a:pathLst>
                <a:path extrusionOk="0" h="18398" w="19640">
                  <a:moveTo>
                    <a:pt x="9820" y="0"/>
                  </a:moveTo>
                  <a:cubicBezTo>
                    <a:pt x="8929" y="0"/>
                    <a:pt x="8038" y="276"/>
                    <a:pt x="7279" y="827"/>
                  </a:cubicBezTo>
                  <a:lnTo>
                    <a:pt x="2149" y="4551"/>
                  </a:lnTo>
                  <a:cubicBezTo>
                    <a:pt x="631" y="5653"/>
                    <a:pt x="0" y="7603"/>
                    <a:pt x="575" y="9384"/>
                  </a:cubicBezTo>
                  <a:lnTo>
                    <a:pt x="2541" y="15409"/>
                  </a:lnTo>
                  <a:cubicBezTo>
                    <a:pt x="3116" y="17191"/>
                    <a:pt x="4778" y="18397"/>
                    <a:pt x="6648" y="18397"/>
                  </a:cubicBezTo>
                  <a:lnTo>
                    <a:pt x="12992" y="18397"/>
                  </a:lnTo>
                  <a:cubicBezTo>
                    <a:pt x="14861" y="18397"/>
                    <a:pt x="16523" y="17199"/>
                    <a:pt x="17098" y="15409"/>
                  </a:cubicBezTo>
                  <a:lnTo>
                    <a:pt x="19056" y="9384"/>
                  </a:lnTo>
                  <a:cubicBezTo>
                    <a:pt x="19639" y="7603"/>
                    <a:pt x="19008" y="5653"/>
                    <a:pt x="17490" y="4551"/>
                  </a:cubicBezTo>
                  <a:lnTo>
                    <a:pt x="12360" y="827"/>
                  </a:lnTo>
                  <a:cubicBezTo>
                    <a:pt x="11601" y="276"/>
                    <a:pt x="10711" y="0"/>
                    <a:pt x="982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9"/>
          <p:cNvGrpSpPr/>
          <p:nvPr/>
        </p:nvGrpSpPr>
        <p:grpSpPr>
          <a:xfrm>
            <a:off x="4799491" y="2185554"/>
            <a:ext cx="804623" cy="1002402"/>
            <a:chOff x="-1778892" y="2016220"/>
            <a:chExt cx="891846" cy="1111064"/>
          </a:xfrm>
        </p:grpSpPr>
        <p:sp>
          <p:nvSpPr>
            <p:cNvPr id="178" name="Google Shape;178;p29"/>
            <p:cNvSpPr/>
            <p:nvPr/>
          </p:nvSpPr>
          <p:spPr>
            <a:xfrm flipH="1" rot="-2403405">
              <a:off x="-1713636" y="2739091"/>
              <a:ext cx="323562" cy="320750"/>
            </a:xfrm>
            <a:custGeom>
              <a:rect b="b" l="l" r="r" t="t"/>
              <a:pathLst>
                <a:path extrusionOk="0" h="11065" w="11162">
                  <a:moveTo>
                    <a:pt x="4307" y="1"/>
                  </a:moveTo>
                  <a:cubicBezTo>
                    <a:pt x="3987" y="3556"/>
                    <a:pt x="2405" y="6744"/>
                    <a:pt x="0" y="9117"/>
                  </a:cubicBezTo>
                  <a:lnTo>
                    <a:pt x="3356" y="10619"/>
                  </a:lnTo>
                  <a:cubicBezTo>
                    <a:pt x="4027" y="10921"/>
                    <a:pt x="4729" y="11064"/>
                    <a:pt x="5420" y="11064"/>
                  </a:cubicBezTo>
                  <a:cubicBezTo>
                    <a:pt x="7343" y="11064"/>
                    <a:pt x="9179" y="9956"/>
                    <a:pt x="10019" y="8087"/>
                  </a:cubicBezTo>
                  <a:cubicBezTo>
                    <a:pt x="11162" y="5546"/>
                    <a:pt x="10019" y="2566"/>
                    <a:pt x="7487" y="1423"/>
                  </a:cubicBezTo>
                  <a:lnTo>
                    <a:pt x="4307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rgbClr val="000000"/>
              </a:solidFill>
              <a:prstDash val="solid"/>
              <a:miter lim="79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" name="Google Shape;179;p29"/>
            <p:cNvGrpSpPr/>
            <p:nvPr/>
          </p:nvGrpSpPr>
          <p:grpSpPr>
            <a:xfrm>
              <a:off x="-1752744" y="2016220"/>
              <a:ext cx="865698" cy="1111064"/>
              <a:chOff x="1465000" y="899175"/>
              <a:chExt cx="746613" cy="958227"/>
            </a:xfrm>
          </p:grpSpPr>
          <p:sp>
            <p:nvSpPr>
              <p:cNvPr id="180" name="Google Shape;180;p29"/>
              <p:cNvSpPr/>
              <p:nvPr/>
            </p:nvSpPr>
            <p:spPr>
              <a:xfrm rot="2547290">
                <a:off x="1875788" y="1522865"/>
                <a:ext cx="279046" cy="276621"/>
              </a:xfrm>
              <a:custGeom>
                <a:rect b="b" l="l" r="r" t="t"/>
                <a:pathLst>
                  <a:path extrusionOk="0" h="11065" w="11162">
                    <a:moveTo>
                      <a:pt x="4307" y="1"/>
                    </a:moveTo>
                    <a:cubicBezTo>
                      <a:pt x="3987" y="3556"/>
                      <a:pt x="2405" y="6744"/>
                      <a:pt x="0" y="9117"/>
                    </a:cubicBezTo>
                    <a:lnTo>
                      <a:pt x="3356" y="10619"/>
                    </a:lnTo>
                    <a:cubicBezTo>
                      <a:pt x="4027" y="10921"/>
                      <a:pt x="4729" y="11064"/>
                      <a:pt x="5420" y="11064"/>
                    </a:cubicBezTo>
                    <a:cubicBezTo>
                      <a:pt x="7343" y="11064"/>
                      <a:pt x="9179" y="9956"/>
                      <a:pt x="10019" y="8087"/>
                    </a:cubicBezTo>
                    <a:cubicBezTo>
                      <a:pt x="11162" y="5546"/>
                      <a:pt x="10019" y="2566"/>
                      <a:pt x="7487" y="1423"/>
                    </a:cubicBezTo>
                    <a:lnTo>
                      <a:pt x="43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38100">
                <a:solidFill>
                  <a:srgbClr val="000000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9"/>
              <p:cNvSpPr/>
              <p:nvPr/>
            </p:nvSpPr>
            <p:spPr>
              <a:xfrm>
                <a:off x="1465000" y="899175"/>
                <a:ext cx="735500" cy="735500"/>
              </a:xfrm>
              <a:custGeom>
                <a:rect b="b" l="l" r="r" t="t"/>
                <a:pathLst>
                  <a:path extrusionOk="0" h="29420" w="29420">
                    <a:moveTo>
                      <a:pt x="14710" y="1"/>
                    </a:moveTo>
                    <a:cubicBezTo>
                      <a:pt x="6585" y="1"/>
                      <a:pt x="1" y="6584"/>
                      <a:pt x="1" y="14710"/>
                    </a:cubicBezTo>
                    <a:cubicBezTo>
                      <a:pt x="1" y="22836"/>
                      <a:pt x="6585" y="29419"/>
                      <a:pt x="14710" y="29419"/>
                    </a:cubicBezTo>
                    <a:cubicBezTo>
                      <a:pt x="22836" y="29419"/>
                      <a:pt x="29420" y="22836"/>
                      <a:pt x="29420" y="14710"/>
                    </a:cubicBezTo>
                    <a:cubicBezTo>
                      <a:pt x="29420" y="6584"/>
                      <a:pt x="22836" y="1"/>
                      <a:pt x="147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38100">
                <a:solidFill>
                  <a:srgbClr val="000000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" name="Google Shape;182;p29"/>
            <p:cNvSpPr/>
            <p:nvPr/>
          </p:nvSpPr>
          <p:spPr>
            <a:xfrm>
              <a:off x="-1559896" y="2140550"/>
              <a:ext cx="480002" cy="449647"/>
            </a:xfrm>
            <a:custGeom>
              <a:rect b="b" l="l" r="r" t="t"/>
              <a:pathLst>
                <a:path extrusionOk="0" h="18398" w="19640">
                  <a:moveTo>
                    <a:pt x="9820" y="0"/>
                  </a:moveTo>
                  <a:cubicBezTo>
                    <a:pt x="8929" y="0"/>
                    <a:pt x="8038" y="276"/>
                    <a:pt x="7279" y="827"/>
                  </a:cubicBezTo>
                  <a:lnTo>
                    <a:pt x="2149" y="4551"/>
                  </a:lnTo>
                  <a:cubicBezTo>
                    <a:pt x="631" y="5653"/>
                    <a:pt x="0" y="7603"/>
                    <a:pt x="575" y="9384"/>
                  </a:cubicBezTo>
                  <a:lnTo>
                    <a:pt x="2541" y="15409"/>
                  </a:lnTo>
                  <a:cubicBezTo>
                    <a:pt x="3116" y="17191"/>
                    <a:pt x="4778" y="18397"/>
                    <a:pt x="6648" y="18397"/>
                  </a:cubicBezTo>
                  <a:lnTo>
                    <a:pt x="12992" y="18397"/>
                  </a:lnTo>
                  <a:cubicBezTo>
                    <a:pt x="14861" y="18397"/>
                    <a:pt x="16523" y="17199"/>
                    <a:pt x="17098" y="15409"/>
                  </a:cubicBezTo>
                  <a:lnTo>
                    <a:pt x="19056" y="9384"/>
                  </a:lnTo>
                  <a:cubicBezTo>
                    <a:pt x="19639" y="7603"/>
                    <a:pt x="19008" y="5653"/>
                    <a:pt x="17490" y="4551"/>
                  </a:cubicBezTo>
                  <a:lnTo>
                    <a:pt x="12360" y="827"/>
                  </a:lnTo>
                  <a:cubicBezTo>
                    <a:pt x="11601" y="276"/>
                    <a:pt x="10711" y="0"/>
                    <a:pt x="982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9"/>
          <p:cNvGrpSpPr/>
          <p:nvPr/>
        </p:nvGrpSpPr>
        <p:grpSpPr>
          <a:xfrm>
            <a:off x="6059078" y="2185554"/>
            <a:ext cx="804623" cy="1002402"/>
            <a:chOff x="-1778892" y="2016220"/>
            <a:chExt cx="891846" cy="1111064"/>
          </a:xfrm>
        </p:grpSpPr>
        <p:sp>
          <p:nvSpPr>
            <p:cNvPr id="184" name="Google Shape;184;p29"/>
            <p:cNvSpPr/>
            <p:nvPr/>
          </p:nvSpPr>
          <p:spPr>
            <a:xfrm flipH="1" rot="-2403405">
              <a:off x="-1713636" y="2739091"/>
              <a:ext cx="323562" cy="320750"/>
            </a:xfrm>
            <a:custGeom>
              <a:rect b="b" l="l" r="r" t="t"/>
              <a:pathLst>
                <a:path extrusionOk="0" h="11065" w="11162">
                  <a:moveTo>
                    <a:pt x="4307" y="1"/>
                  </a:moveTo>
                  <a:cubicBezTo>
                    <a:pt x="3987" y="3556"/>
                    <a:pt x="2405" y="6744"/>
                    <a:pt x="0" y="9117"/>
                  </a:cubicBezTo>
                  <a:lnTo>
                    <a:pt x="3356" y="10619"/>
                  </a:lnTo>
                  <a:cubicBezTo>
                    <a:pt x="4027" y="10921"/>
                    <a:pt x="4729" y="11064"/>
                    <a:pt x="5420" y="11064"/>
                  </a:cubicBezTo>
                  <a:cubicBezTo>
                    <a:pt x="7343" y="11064"/>
                    <a:pt x="9179" y="9956"/>
                    <a:pt x="10019" y="8087"/>
                  </a:cubicBezTo>
                  <a:cubicBezTo>
                    <a:pt x="11162" y="5546"/>
                    <a:pt x="10019" y="2566"/>
                    <a:pt x="7487" y="1423"/>
                  </a:cubicBezTo>
                  <a:lnTo>
                    <a:pt x="430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38100">
              <a:solidFill>
                <a:srgbClr val="000000"/>
              </a:solidFill>
              <a:prstDash val="solid"/>
              <a:miter lim="79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" name="Google Shape;185;p29"/>
            <p:cNvGrpSpPr/>
            <p:nvPr/>
          </p:nvGrpSpPr>
          <p:grpSpPr>
            <a:xfrm>
              <a:off x="-1752744" y="2016220"/>
              <a:ext cx="865698" cy="1111064"/>
              <a:chOff x="1465000" y="899175"/>
              <a:chExt cx="746613" cy="958227"/>
            </a:xfrm>
          </p:grpSpPr>
          <p:sp>
            <p:nvSpPr>
              <p:cNvPr id="186" name="Google Shape;186;p29"/>
              <p:cNvSpPr/>
              <p:nvPr/>
            </p:nvSpPr>
            <p:spPr>
              <a:xfrm rot="2547290">
                <a:off x="1875788" y="1522865"/>
                <a:ext cx="279046" cy="276621"/>
              </a:xfrm>
              <a:custGeom>
                <a:rect b="b" l="l" r="r" t="t"/>
                <a:pathLst>
                  <a:path extrusionOk="0" h="11065" w="11162">
                    <a:moveTo>
                      <a:pt x="4307" y="1"/>
                    </a:moveTo>
                    <a:cubicBezTo>
                      <a:pt x="3987" y="3556"/>
                      <a:pt x="2405" y="6744"/>
                      <a:pt x="0" y="9117"/>
                    </a:cubicBezTo>
                    <a:lnTo>
                      <a:pt x="3356" y="10619"/>
                    </a:lnTo>
                    <a:cubicBezTo>
                      <a:pt x="4027" y="10921"/>
                      <a:pt x="4729" y="11064"/>
                      <a:pt x="5420" y="11064"/>
                    </a:cubicBezTo>
                    <a:cubicBezTo>
                      <a:pt x="7343" y="11064"/>
                      <a:pt x="9179" y="9956"/>
                      <a:pt x="10019" y="8087"/>
                    </a:cubicBezTo>
                    <a:cubicBezTo>
                      <a:pt x="11162" y="5546"/>
                      <a:pt x="10019" y="2566"/>
                      <a:pt x="7487" y="1423"/>
                    </a:cubicBezTo>
                    <a:lnTo>
                      <a:pt x="430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38100">
                <a:solidFill>
                  <a:srgbClr val="000000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>
                <a:off x="1465000" y="899175"/>
                <a:ext cx="735500" cy="735500"/>
              </a:xfrm>
              <a:custGeom>
                <a:rect b="b" l="l" r="r" t="t"/>
                <a:pathLst>
                  <a:path extrusionOk="0" h="29420" w="29420">
                    <a:moveTo>
                      <a:pt x="14710" y="1"/>
                    </a:moveTo>
                    <a:cubicBezTo>
                      <a:pt x="6585" y="1"/>
                      <a:pt x="1" y="6584"/>
                      <a:pt x="1" y="14710"/>
                    </a:cubicBezTo>
                    <a:cubicBezTo>
                      <a:pt x="1" y="22836"/>
                      <a:pt x="6585" y="29419"/>
                      <a:pt x="14710" y="29419"/>
                    </a:cubicBezTo>
                    <a:cubicBezTo>
                      <a:pt x="22836" y="29419"/>
                      <a:pt x="29420" y="22836"/>
                      <a:pt x="29420" y="14710"/>
                    </a:cubicBezTo>
                    <a:cubicBezTo>
                      <a:pt x="29420" y="6584"/>
                      <a:pt x="22836" y="1"/>
                      <a:pt x="147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38100">
                <a:solidFill>
                  <a:srgbClr val="000000"/>
                </a:solidFill>
                <a:prstDash val="solid"/>
                <a:miter lim="79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" name="Google Shape;188;p29"/>
            <p:cNvSpPr/>
            <p:nvPr/>
          </p:nvSpPr>
          <p:spPr>
            <a:xfrm>
              <a:off x="-1559896" y="2140550"/>
              <a:ext cx="480002" cy="449647"/>
            </a:xfrm>
            <a:custGeom>
              <a:rect b="b" l="l" r="r" t="t"/>
              <a:pathLst>
                <a:path extrusionOk="0" h="18398" w="19640">
                  <a:moveTo>
                    <a:pt x="9820" y="0"/>
                  </a:moveTo>
                  <a:cubicBezTo>
                    <a:pt x="8929" y="0"/>
                    <a:pt x="8038" y="276"/>
                    <a:pt x="7279" y="827"/>
                  </a:cubicBezTo>
                  <a:lnTo>
                    <a:pt x="2149" y="4551"/>
                  </a:lnTo>
                  <a:cubicBezTo>
                    <a:pt x="631" y="5653"/>
                    <a:pt x="0" y="7603"/>
                    <a:pt x="575" y="9384"/>
                  </a:cubicBezTo>
                  <a:lnTo>
                    <a:pt x="2541" y="15409"/>
                  </a:lnTo>
                  <a:cubicBezTo>
                    <a:pt x="3116" y="17191"/>
                    <a:pt x="4778" y="18397"/>
                    <a:pt x="6648" y="18397"/>
                  </a:cubicBezTo>
                  <a:lnTo>
                    <a:pt x="12992" y="18397"/>
                  </a:lnTo>
                  <a:cubicBezTo>
                    <a:pt x="14861" y="18397"/>
                    <a:pt x="16523" y="17199"/>
                    <a:pt x="17098" y="15409"/>
                  </a:cubicBezTo>
                  <a:lnTo>
                    <a:pt x="19056" y="9384"/>
                  </a:lnTo>
                  <a:cubicBezTo>
                    <a:pt x="19639" y="7603"/>
                    <a:pt x="19008" y="5653"/>
                    <a:pt x="17490" y="4551"/>
                  </a:cubicBezTo>
                  <a:lnTo>
                    <a:pt x="12360" y="827"/>
                  </a:lnTo>
                  <a:cubicBezTo>
                    <a:pt x="11601" y="276"/>
                    <a:pt x="10711" y="0"/>
                    <a:pt x="982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3321200" y="3303150"/>
            <a:ext cx="1242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Sze Ting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2135263" y="3303150"/>
            <a:ext cx="10947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1" name="Google Shape;191;p29"/>
          <p:cNvSpPr txBox="1"/>
          <p:nvPr>
            <p:ph idx="1" type="subTitle"/>
          </p:nvPr>
        </p:nvSpPr>
        <p:spPr>
          <a:xfrm>
            <a:off x="4654425" y="3303150"/>
            <a:ext cx="10947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Reagan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5840350" y="3303150"/>
            <a:ext cx="10947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Winston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Recipes(Campfire)</a:t>
            </a:r>
            <a:endParaRPr/>
          </a:p>
        </p:txBody>
      </p:sp>
      <p:graphicFrame>
        <p:nvGraphicFramePr>
          <p:cNvPr id="264" name="Google Shape;264;p38"/>
          <p:cNvGraphicFramePr/>
          <p:nvPr/>
        </p:nvGraphicFramePr>
        <p:xfrm>
          <a:off x="1505750" y="93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2068650"/>
                <a:gridCol w="2068650"/>
                <a:gridCol w="2068650"/>
              </a:tblGrid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</a:tbl>
          </a:graphicData>
        </a:graphic>
      </p:graphicFrame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700" y="2155075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950" y="2155088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200" y="2221313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150" y="3432200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425" y="3510000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150" y="3432200"/>
            <a:ext cx="1421150" cy="14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Recipes(Wood)</a:t>
            </a:r>
            <a:endParaRPr/>
          </a:p>
        </p:txBody>
      </p:sp>
      <p:graphicFrame>
        <p:nvGraphicFramePr>
          <p:cNvPr id="276" name="Google Shape;276;p39"/>
          <p:cNvGraphicFramePr/>
          <p:nvPr/>
        </p:nvGraphicFramePr>
        <p:xfrm>
          <a:off x="1505750" y="93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2068650"/>
                <a:gridCol w="2068650"/>
                <a:gridCol w="2068650"/>
              </a:tblGrid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</a:tbl>
          </a:graphicData>
        </a:graphic>
      </p:graphicFrame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350" y="843725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750" y="843725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150" y="2155088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425" y="2221313"/>
            <a:ext cx="1421150" cy="14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Recipes(Sword)</a:t>
            </a:r>
            <a:endParaRPr/>
          </a:p>
        </p:txBody>
      </p:sp>
      <p:graphicFrame>
        <p:nvGraphicFramePr>
          <p:cNvPr id="286" name="Google Shape;286;p40"/>
          <p:cNvGraphicFramePr/>
          <p:nvPr/>
        </p:nvGraphicFramePr>
        <p:xfrm>
          <a:off x="1505750" y="93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2068650"/>
                <a:gridCol w="2068650"/>
                <a:gridCol w="2068650"/>
              </a:tblGrid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Google Shape;287;p40"/>
          <p:cNvGraphicFramePr/>
          <p:nvPr/>
        </p:nvGraphicFramePr>
        <p:xfrm>
          <a:off x="1505750" y="93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2068650"/>
                <a:gridCol w="2068650"/>
                <a:gridCol w="2068650"/>
              </a:tblGrid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</a:tbl>
          </a:graphicData>
        </a:graphic>
      </p:graphicFrame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675" y="1007975"/>
            <a:ext cx="1420125" cy="14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450" y="932650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975" y="932650"/>
            <a:ext cx="1421150" cy="14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Recipes(Shovel)</a:t>
            </a:r>
            <a:endParaRPr/>
          </a:p>
        </p:txBody>
      </p:sp>
      <p:graphicFrame>
        <p:nvGraphicFramePr>
          <p:cNvPr id="296" name="Google Shape;296;p41"/>
          <p:cNvGraphicFramePr/>
          <p:nvPr/>
        </p:nvGraphicFramePr>
        <p:xfrm>
          <a:off x="1505750" y="93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2068650"/>
                <a:gridCol w="2068650"/>
                <a:gridCol w="2068650"/>
              </a:tblGrid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7" name="Google Shape;297;p41"/>
          <p:cNvGraphicFramePr/>
          <p:nvPr/>
        </p:nvGraphicFramePr>
        <p:xfrm>
          <a:off x="1505750" y="93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2068650"/>
                <a:gridCol w="2068650"/>
                <a:gridCol w="2068650"/>
              </a:tblGrid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1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</a:tbl>
          </a:graphicData>
        </a:graphic>
      </p:graphicFrame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250" y="3576225"/>
            <a:ext cx="1200950" cy="12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150" y="2155075"/>
            <a:ext cx="1421150" cy="1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150" y="932650"/>
            <a:ext cx="1421150" cy="14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Enemies</a:t>
            </a:r>
            <a:endParaRPr/>
          </a:p>
        </p:txBody>
      </p:sp>
      <p:graphicFrame>
        <p:nvGraphicFramePr>
          <p:cNvPr id="306" name="Google Shape;306;p42"/>
          <p:cNvGraphicFramePr/>
          <p:nvPr/>
        </p:nvGraphicFramePr>
        <p:xfrm>
          <a:off x="1075075" y="110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2504425"/>
                <a:gridCol w="4734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Octopus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Don’t get in contact with it or get damaged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Spider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 shoot projectiles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Skeleton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Has both ranged and melee attacks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Chicken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Categorised as enemy, but is passive regardless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Bob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Final boss, with both ranged and melee attacks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All enemies</a:t>
                      </a:r>
                      <a:endParaRPr b="1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Max HP increases every 200 secs</a:t>
                      </a:r>
                      <a:endParaRPr b="1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Octopus</a:t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720000" y="1139700"/>
            <a:ext cx="77040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Health: 20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Contact damage: 10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Projectile damage: -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AI: </a:t>
            </a:r>
            <a:r>
              <a:rPr i="1" lang="en" sz="1200">
                <a:solidFill>
                  <a:schemeClr val="dk2"/>
                </a:solidFill>
              </a:rPr>
              <a:t>Chases player regardless of distance.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Attack has a 1 sec cooldown before it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can attack again.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Drops</a:t>
            </a:r>
            <a:r>
              <a:rPr lang="en" sz="1400"/>
              <a:t>: </a:t>
            </a:r>
            <a:r>
              <a:rPr i="1" lang="en" sz="1200"/>
              <a:t>chance of shiv and dagger blade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Special enhancement: </a:t>
            </a:r>
            <a:r>
              <a:rPr i="1" lang="en" sz="1200"/>
              <a:t>Every 5 kills increases player’s attack range</a:t>
            </a:r>
            <a:endParaRPr i="1" sz="1200"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875" y="1864862"/>
            <a:ext cx="2439800" cy="1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Spider</a:t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720000" y="1139700"/>
            <a:ext cx="77040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Health: 30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Contact damage: -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Projectile damage: 20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AI: </a:t>
            </a:r>
            <a:r>
              <a:rPr i="1" lang="en" sz="1200">
                <a:solidFill>
                  <a:schemeClr val="dk2"/>
                </a:solidFill>
              </a:rPr>
              <a:t>Is not aggressive so it does not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chase the player. When player is within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the range of its attack, it will shoot webs.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If player is too close, it will run.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Drops: </a:t>
            </a:r>
            <a:r>
              <a:rPr i="1" lang="en" sz="1200"/>
              <a:t>chance of iron hilt and cleaver blade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Special enhancement: </a:t>
            </a:r>
            <a:r>
              <a:rPr i="1" lang="en" sz="1200"/>
              <a:t>Every 3 kills, player’s attack will gain lifesteal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</a:endParaRPr>
          </a:p>
        </p:txBody>
      </p:sp>
      <p:pic>
        <p:nvPicPr>
          <p:cNvPr id="320" name="Google Shape;320;p44"/>
          <p:cNvPicPr preferRelativeResize="0"/>
          <p:nvPr/>
        </p:nvPicPr>
        <p:blipFill rotWithShape="1">
          <a:blip r:embed="rId3">
            <a:alphaModFix/>
          </a:blip>
          <a:srcRect b="0" l="-3300" r="3299" t="0"/>
          <a:stretch/>
        </p:blipFill>
        <p:spPr>
          <a:xfrm>
            <a:off x="5469400" y="1780987"/>
            <a:ext cx="1853775" cy="19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Chicken</a:t>
            </a:r>
            <a:endParaRPr/>
          </a:p>
        </p:txBody>
      </p:sp>
      <p:sp>
        <p:nvSpPr>
          <p:cNvPr id="326" name="Google Shape;326;p45"/>
          <p:cNvSpPr txBox="1"/>
          <p:nvPr>
            <p:ph idx="1" type="body"/>
          </p:nvPr>
        </p:nvSpPr>
        <p:spPr>
          <a:xfrm>
            <a:off x="720000" y="1139700"/>
            <a:ext cx="51225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Health: 20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Contact damage: -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Projectile damage: -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AI: </a:t>
            </a:r>
            <a:r>
              <a:rPr i="1" lang="en" sz="1200">
                <a:solidFill>
                  <a:schemeClr val="dk2"/>
                </a:solidFill>
              </a:rPr>
              <a:t>Passive mob which wanders around in randomised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directions, pausing occasionally. Runs away from player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when it is low health.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Drops: </a:t>
            </a:r>
            <a:r>
              <a:rPr i="1" lang="en" sz="1200"/>
              <a:t>raw chicken meat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Special enhancement: </a:t>
            </a:r>
            <a:r>
              <a:rPr i="1" lang="en" sz="1200"/>
              <a:t>Every 5 kills increases player’s attack speed</a:t>
            </a:r>
            <a:endParaRPr i="1" sz="1200"/>
          </a:p>
        </p:txBody>
      </p:sp>
      <p:pic>
        <p:nvPicPr>
          <p:cNvPr id="327" name="Google Shape;327;p45"/>
          <p:cNvPicPr preferRelativeResize="0"/>
          <p:nvPr/>
        </p:nvPicPr>
        <p:blipFill rotWithShape="1">
          <a:blip r:embed="rId3">
            <a:alphaModFix/>
          </a:blip>
          <a:srcRect b="75892" l="0" r="75892" t="0"/>
          <a:stretch/>
        </p:blipFill>
        <p:spPr>
          <a:xfrm>
            <a:off x="5502700" y="1788355"/>
            <a:ext cx="1873025" cy="18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720000" y="251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Skeleton (Miniboss)</a:t>
            </a:r>
            <a:endParaRPr/>
          </a:p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720000" y="894425"/>
            <a:ext cx="7704000" cy="4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Health: 100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Contact damage: 10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Projectile damage: 30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AI: </a:t>
            </a:r>
            <a:r>
              <a:rPr i="1" lang="en" sz="1200">
                <a:solidFill>
                  <a:schemeClr val="dk2"/>
                </a:solidFill>
              </a:rPr>
              <a:t>Is always sleeping unless player wakes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it up. Chases the player when awake. When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player is within the radius of its ranged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attacks, it will shoot bones. When player is too close, it will do a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melee attack.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Drops: </a:t>
            </a:r>
            <a:r>
              <a:rPr i="1" lang="en" sz="1200"/>
              <a:t>chance of platinum hilt and katana blade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Special enhancement: </a:t>
            </a:r>
            <a:r>
              <a:rPr i="1" lang="en" sz="1200"/>
              <a:t>Every 1 kill increase player’s damage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34" name="Google Shape;334;p46"/>
          <p:cNvPicPr preferRelativeResize="0"/>
          <p:nvPr/>
        </p:nvPicPr>
        <p:blipFill rotWithShape="1">
          <a:blip r:embed="rId3">
            <a:alphaModFix/>
          </a:blip>
          <a:srcRect b="79808" l="-3444" r="0" t="0"/>
          <a:stretch/>
        </p:blipFill>
        <p:spPr>
          <a:xfrm>
            <a:off x="5390850" y="1487250"/>
            <a:ext cx="2450025" cy="19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720000" y="1139700"/>
            <a:ext cx="77040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Health: 300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Contact damage: 30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Projectile damage: 10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AI: </a:t>
            </a:r>
            <a:r>
              <a:rPr i="1" lang="en" sz="1200">
                <a:solidFill>
                  <a:schemeClr val="dk2"/>
                </a:solidFill>
              </a:rPr>
              <a:t>Chases player regardless of distance.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Moves in random direction when within radius.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Does 3 range attacks before biting the player.</a:t>
            </a:r>
            <a:endParaRPr i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Drops: -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Special enhancement: -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 rotWithShape="1">
          <a:blip r:embed="rId3">
            <a:alphaModFix/>
          </a:blip>
          <a:srcRect b="0" l="-379" r="67121" t="0"/>
          <a:stretch/>
        </p:blipFill>
        <p:spPr>
          <a:xfrm>
            <a:off x="5064325" y="1571075"/>
            <a:ext cx="3594350" cy="20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overview and synopsis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564400" y="1027325"/>
            <a:ext cx="82098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top down survival game, craft items and survive to and defeat the boss to escape on the trapped island and win the game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00" y="2411125"/>
            <a:ext cx="3032300" cy="22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/>
          </a:p>
        </p:txBody>
      </p:sp>
      <p:graphicFrame>
        <p:nvGraphicFramePr>
          <p:cNvPr id="347" name="Google Shape;347;p48"/>
          <p:cNvGraphicFramePr/>
          <p:nvPr/>
        </p:nvGraphicFramePr>
        <p:xfrm>
          <a:off x="952500" y="95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Base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Sticks and wood, things can can be gathered by hand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Tools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Shovel, use to dig up items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Build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Campfire, place it on the ground to cook food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Weapons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Sword, craftable and upgradable using hilt and blade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Food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Can only eat when cooked near campfire, regenerates both hunger and health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Mob drops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Raw meat, must be cooked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Shivs, the only projectile you’ll get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Hilts, use to craft and upgrade swords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>
            <p:ph type="title"/>
          </p:nvPr>
        </p:nvSpPr>
        <p:spPr>
          <a:xfrm>
            <a:off x="720000" y="72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Weapons</a:t>
            </a:r>
            <a:endParaRPr/>
          </a:p>
        </p:txBody>
      </p:sp>
      <p:sp>
        <p:nvSpPr>
          <p:cNvPr id="353" name="Google Shape;353;p49"/>
          <p:cNvSpPr txBox="1"/>
          <p:nvPr>
            <p:ph idx="1" type="subTitle"/>
          </p:nvPr>
        </p:nvSpPr>
        <p:spPr>
          <a:xfrm>
            <a:off x="1114450" y="748163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Sword</a:t>
            </a:r>
            <a:endParaRPr/>
          </a:p>
        </p:txBody>
      </p:sp>
      <p:sp>
        <p:nvSpPr>
          <p:cNvPr id="354" name="Google Shape;354;p49"/>
          <p:cNvSpPr txBox="1"/>
          <p:nvPr>
            <p:ph idx="2" type="subTitle"/>
          </p:nvPr>
        </p:nvSpPr>
        <p:spPr>
          <a:xfrm>
            <a:off x="5021677" y="645575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Shiv</a:t>
            </a:r>
            <a:endParaRPr/>
          </a:p>
        </p:txBody>
      </p:sp>
      <p:sp>
        <p:nvSpPr>
          <p:cNvPr id="355" name="Google Shape;355;p49"/>
          <p:cNvSpPr txBox="1"/>
          <p:nvPr>
            <p:ph idx="3" type="subTitle"/>
          </p:nvPr>
        </p:nvSpPr>
        <p:spPr>
          <a:xfrm>
            <a:off x="4786625" y="1139075"/>
            <a:ext cx="3477900" cy="3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</a:t>
            </a:r>
            <a:r>
              <a:rPr lang="en" sz="1300"/>
              <a:t>Thrown by holding right click to charge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-Dropped by mobs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-Does 20 damage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-Projectile</a:t>
            </a:r>
            <a:endParaRPr/>
          </a:p>
        </p:txBody>
      </p:sp>
      <p:sp>
        <p:nvSpPr>
          <p:cNvPr id="356" name="Google Shape;356;p49"/>
          <p:cNvSpPr txBox="1"/>
          <p:nvPr>
            <p:ph idx="4" type="subTitle"/>
          </p:nvPr>
        </p:nvSpPr>
        <p:spPr>
          <a:xfrm>
            <a:off x="879400" y="1139075"/>
            <a:ext cx="3477900" cy="3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</a:t>
            </a:r>
            <a:r>
              <a:rPr lang="en" sz="1300"/>
              <a:t>Made out of a hilt and blade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-Can be crafted and upgraded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-Click to slash, damaging enemies in a conical radius according to cursor position</a:t>
            </a:r>
            <a:endParaRPr sz="1300"/>
          </a:p>
        </p:txBody>
      </p:sp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262" y="2835076"/>
            <a:ext cx="2196175" cy="21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54313">
            <a:off x="5559925" y="2925000"/>
            <a:ext cx="1931300" cy="19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720000" y="68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Sword - Hilt</a:t>
            </a:r>
            <a:endParaRPr/>
          </a:p>
        </p:txBody>
      </p:sp>
      <p:sp>
        <p:nvSpPr>
          <p:cNvPr id="364" name="Google Shape;364;p50"/>
          <p:cNvSpPr txBox="1"/>
          <p:nvPr>
            <p:ph idx="4" type="subTitle"/>
          </p:nvPr>
        </p:nvSpPr>
        <p:spPr>
          <a:xfrm>
            <a:off x="699850" y="784100"/>
            <a:ext cx="3837000" cy="3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Determines the potency of stat upgrades to the sword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Sharp: Increases damage</a:t>
            </a:r>
            <a:r>
              <a:rPr lang="en" sz="1300"/>
              <a:t>          </a:t>
            </a:r>
            <a:r>
              <a:rPr lang="en" sz="1100"/>
              <a:t>(increases every skeleton killed)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Wide: Increases range  </a:t>
            </a:r>
            <a:r>
              <a:rPr lang="en" sz="1300"/>
              <a:t>      </a:t>
            </a:r>
            <a:r>
              <a:rPr lang="en" sz="1100"/>
              <a:t>(increases every 5 octopuses killed)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Ravenous: Increases lifesteal </a:t>
            </a:r>
            <a:r>
              <a:rPr lang="en" sz="1100"/>
              <a:t>(increases every 3 spiders killed)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/>
              <a:t>Light: Increase attack speed </a:t>
            </a:r>
            <a:r>
              <a:rPr lang="en" sz="1100"/>
              <a:t>(increases every 5 chickens killed)</a:t>
            </a:r>
            <a:endParaRPr sz="1100"/>
          </a:p>
        </p:txBody>
      </p:sp>
      <p:graphicFrame>
        <p:nvGraphicFramePr>
          <p:cNvPr id="365" name="Google Shape;365;p50"/>
          <p:cNvGraphicFramePr/>
          <p:nvPr/>
        </p:nvGraphicFramePr>
        <p:xfrm>
          <a:off x="848725" y="375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1769625"/>
                <a:gridCol w="1769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Wooden hilt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1.0x multiplier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Iron Hilt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1.5x multiplier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Platinum Hilt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2x multiplier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5051">
            <a:off x="6357000" y="1352175"/>
            <a:ext cx="2005900" cy="20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23449">
            <a:off x="5885813" y="2533875"/>
            <a:ext cx="2043475" cy="20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725" y="947350"/>
            <a:ext cx="2043475" cy="20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>
            <p:ph type="title"/>
          </p:nvPr>
        </p:nvSpPr>
        <p:spPr>
          <a:xfrm>
            <a:off x="720000" y="68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Sword - Blade</a:t>
            </a:r>
            <a:endParaRPr/>
          </a:p>
        </p:txBody>
      </p:sp>
      <p:sp>
        <p:nvSpPr>
          <p:cNvPr id="374" name="Google Shape;374;p51"/>
          <p:cNvSpPr txBox="1"/>
          <p:nvPr>
            <p:ph idx="3" type="subTitle"/>
          </p:nvPr>
        </p:nvSpPr>
        <p:spPr>
          <a:xfrm>
            <a:off x="4912850" y="784225"/>
            <a:ext cx="36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Comes with different base stats and animations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/>
          </a:p>
        </p:txBody>
      </p:sp>
      <p:graphicFrame>
        <p:nvGraphicFramePr>
          <p:cNvPr id="375" name="Google Shape;375;p51"/>
          <p:cNvGraphicFramePr/>
          <p:nvPr/>
        </p:nvGraphicFramePr>
        <p:xfrm>
          <a:off x="357713" y="9748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842350"/>
                <a:gridCol w="3122925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Rusty Blade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Low base stats, balanced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934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Cleaver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High damage and range, low attack speed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Applies burn: high DOT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934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Dagger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High attack speed, low range and damage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Applies poison: low DOT, decreases target’s movement speed and damage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934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Katana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Good and balanced stats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Applies bleeding: medium DOT, reduces target’s damage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6" name="Google Shape;376;p51"/>
          <p:cNvPicPr preferRelativeResize="0"/>
          <p:nvPr/>
        </p:nvPicPr>
        <p:blipFill rotWithShape="1">
          <a:blip r:embed="rId3">
            <a:alphaModFix/>
          </a:blip>
          <a:srcRect b="44921" l="45299" r="38882" t="37402"/>
          <a:stretch/>
        </p:blipFill>
        <p:spPr>
          <a:xfrm>
            <a:off x="4589051" y="1356936"/>
            <a:ext cx="1835477" cy="115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1"/>
          <p:cNvPicPr preferRelativeResize="0"/>
          <p:nvPr/>
        </p:nvPicPr>
        <p:blipFill rotWithShape="1">
          <a:blip r:embed="rId4">
            <a:alphaModFix/>
          </a:blip>
          <a:srcRect b="64221" l="19118" r="72807" t="21077"/>
          <a:stretch/>
        </p:blipFill>
        <p:spPr>
          <a:xfrm>
            <a:off x="6909325" y="1356925"/>
            <a:ext cx="1606526" cy="16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1"/>
          <p:cNvPicPr preferRelativeResize="0"/>
          <p:nvPr/>
        </p:nvPicPr>
        <p:blipFill rotWithShape="1">
          <a:blip r:embed="rId5">
            <a:alphaModFix/>
          </a:blip>
          <a:srcRect b="28981" l="56633" r="29704" t="47843"/>
          <a:stretch/>
        </p:blipFill>
        <p:spPr>
          <a:xfrm>
            <a:off x="4480927" y="2669825"/>
            <a:ext cx="1923139" cy="1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1"/>
          <p:cNvPicPr preferRelativeResize="0"/>
          <p:nvPr/>
        </p:nvPicPr>
        <p:blipFill rotWithShape="1">
          <a:blip r:embed="rId6">
            <a:alphaModFix/>
          </a:blip>
          <a:srcRect b="52350" l="29193" r="55484" t="28540"/>
          <a:stretch/>
        </p:blipFill>
        <p:spPr>
          <a:xfrm>
            <a:off x="6551801" y="3349648"/>
            <a:ext cx="2046374" cy="1435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Cooking</a:t>
            </a:r>
            <a:endParaRPr/>
          </a:p>
        </p:txBody>
      </p:sp>
      <p:pic>
        <p:nvPicPr>
          <p:cNvPr id="385" name="Google Shape;3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280264" cy="426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52"/>
          <p:cNvCxnSpPr>
            <a:stCxn id="387" idx="6"/>
          </p:cNvCxnSpPr>
          <p:nvPr/>
        </p:nvCxnSpPr>
        <p:spPr>
          <a:xfrm flipH="1" rot="10800000">
            <a:off x="1677167" y="1564750"/>
            <a:ext cx="3457800" cy="27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2"/>
          <p:cNvSpPr txBox="1"/>
          <p:nvPr/>
        </p:nvSpPr>
        <p:spPr>
          <a:xfrm>
            <a:off x="5074350" y="1201600"/>
            <a:ext cx="32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Crafting campfire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52"/>
          <p:cNvSpPr/>
          <p:nvPr/>
        </p:nvSpPr>
        <p:spPr>
          <a:xfrm>
            <a:off x="608267" y="4028350"/>
            <a:ext cx="1068900" cy="639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2"/>
          <p:cNvSpPr/>
          <p:nvPr/>
        </p:nvSpPr>
        <p:spPr>
          <a:xfrm>
            <a:off x="608275" y="1397200"/>
            <a:ext cx="2564400" cy="1325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52"/>
          <p:cNvCxnSpPr>
            <a:endCxn id="389" idx="6"/>
          </p:cNvCxnSpPr>
          <p:nvPr/>
        </p:nvCxnSpPr>
        <p:spPr>
          <a:xfrm flipH="1">
            <a:off x="3172675" y="1401550"/>
            <a:ext cx="1901700" cy="6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Cooking</a:t>
            </a:r>
            <a:endParaRPr/>
          </a:p>
        </p:txBody>
      </p:sp>
      <p:pic>
        <p:nvPicPr>
          <p:cNvPr id="396" name="Google Shape;3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50" y="1936400"/>
            <a:ext cx="4782025" cy="27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 txBox="1"/>
          <p:nvPr/>
        </p:nvSpPr>
        <p:spPr>
          <a:xfrm>
            <a:off x="4028350" y="731200"/>
            <a:ext cx="460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Press 1 2 or 3 depending on where you food is in hotbar to cook food, but not before placing the campfire down with the same controls. Wait 10 seconds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8" name="Google Shape;398;p53"/>
          <p:cNvSpPr/>
          <p:nvPr/>
        </p:nvSpPr>
        <p:spPr>
          <a:xfrm>
            <a:off x="2475475" y="2999650"/>
            <a:ext cx="480900" cy="743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53"/>
          <p:cNvCxnSpPr>
            <a:stCxn id="397" idx="2"/>
            <a:endCxn id="398" idx="6"/>
          </p:cNvCxnSpPr>
          <p:nvPr/>
        </p:nvCxnSpPr>
        <p:spPr>
          <a:xfrm flipH="1">
            <a:off x="2956450" y="1777900"/>
            <a:ext cx="3374700" cy="15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405" name="Google Shape;405;p54"/>
          <p:cNvSpPr txBox="1"/>
          <p:nvPr>
            <p:ph idx="1" type="body"/>
          </p:nvPr>
        </p:nvSpPr>
        <p:spPr>
          <a:xfrm>
            <a:off x="720000" y="1139700"/>
            <a:ext cx="31683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-Centralised on player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-Restricted at map borders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-Camera shifts slightly toward the cursor position</a:t>
            </a:r>
            <a:endParaRPr sz="1400"/>
          </a:p>
        </p:txBody>
      </p:sp>
      <p:pic>
        <p:nvPicPr>
          <p:cNvPr id="406" name="Google Shape;406;p54"/>
          <p:cNvPicPr preferRelativeResize="0"/>
          <p:nvPr/>
        </p:nvPicPr>
        <p:blipFill rotWithShape="1">
          <a:blip r:embed="rId3">
            <a:alphaModFix/>
          </a:blip>
          <a:srcRect b="40530" l="2553" r="56053" t="4905"/>
          <a:stretch/>
        </p:blipFill>
        <p:spPr>
          <a:xfrm>
            <a:off x="4194400" y="1139700"/>
            <a:ext cx="4394875" cy="32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Dungeon</a:t>
            </a:r>
            <a:endParaRPr/>
          </a:p>
        </p:txBody>
      </p:sp>
      <p:pic>
        <p:nvPicPr>
          <p:cNvPr id="412" name="Google Shape;4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50" y="1511700"/>
            <a:ext cx="3815450" cy="28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6" y="1477100"/>
            <a:ext cx="3793019" cy="28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5"/>
          <p:cNvSpPr txBox="1"/>
          <p:nvPr/>
        </p:nvSpPr>
        <p:spPr>
          <a:xfrm>
            <a:off x="1443650" y="824800"/>
            <a:ext cx="74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Press E while standing at ladder to go into dungeon, or go out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5" name="Google Shape;415;p55"/>
          <p:cNvSpPr/>
          <p:nvPr/>
        </p:nvSpPr>
        <p:spPr>
          <a:xfrm>
            <a:off x="1737550" y="3336800"/>
            <a:ext cx="933600" cy="73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5"/>
          <p:cNvSpPr/>
          <p:nvPr/>
        </p:nvSpPr>
        <p:spPr>
          <a:xfrm>
            <a:off x="7102600" y="3013750"/>
            <a:ext cx="933600" cy="73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Dungeon</a:t>
            </a:r>
            <a:endParaRPr/>
          </a:p>
        </p:txBody>
      </p:sp>
      <p:pic>
        <p:nvPicPr>
          <p:cNvPr id="422" name="Google Shape;4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525" y="1217225"/>
            <a:ext cx="4547025" cy="3430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/>
          <p:nvPr/>
        </p:nvSpPr>
        <p:spPr>
          <a:xfrm>
            <a:off x="2342650" y="3699875"/>
            <a:ext cx="933600" cy="734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56"/>
          <p:cNvCxnSpPr>
            <a:stCxn id="423" idx="6"/>
          </p:cNvCxnSpPr>
          <p:nvPr/>
        </p:nvCxnSpPr>
        <p:spPr>
          <a:xfrm flipH="1" rot="10800000">
            <a:off x="3276250" y="3622025"/>
            <a:ext cx="3319500" cy="4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56"/>
          <p:cNvSpPr txBox="1"/>
          <p:nvPr/>
        </p:nvSpPr>
        <p:spPr>
          <a:xfrm>
            <a:off x="6639000" y="3354075"/>
            <a:ext cx="25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Dungeon treasures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Generation</a:t>
            </a:r>
            <a:endParaRPr/>
          </a:p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720000" y="1139700"/>
            <a:ext cx="38583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Islands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Large landmasses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Smooth edges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Circular and </a:t>
            </a:r>
            <a:r>
              <a:rPr lang="en"/>
              <a:t>natural</a:t>
            </a:r>
            <a:r>
              <a:rPr lang="en"/>
              <a:t> curves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Has some level of complexity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Ie ponds, trees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of cellular automata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Dungeon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Rooms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Corridors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Method to enter and leave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Items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Treasure, Spikes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of Random Room Placement</a:t>
            </a:r>
            <a:endParaRPr/>
          </a:p>
        </p:txBody>
      </p:sp>
      <p:pic>
        <p:nvPicPr>
          <p:cNvPr id="432" name="Google Shape;4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25" y="533400"/>
            <a:ext cx="2672876" cy="201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525" y="2667325"/>
            <a:ext cx="2672876" cy="201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Trailer</a:t>
            </a:r>
            <a:endParaRPr/>
          </a:p>
        </p:txBody>
      </p:sp>
      <p:pic>
        <p:nvPicPr>
          <p:cNvPr id="205" name="Google Shape;205;p31" title="Trail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674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roles</a:t>
            </a:r>
            <a:endParaRPr/>
          </a:p>
        </p:txBody>
      </p:sp>
      <p:sp>
        <p:nvSpPr>
          <p:cNvPr id="439" name="Google Shape;439;p58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Sze Ting</a:t>
            </a:r>
            <a:endParaRPr/>
          </a:p>
        </p:txBody>
      </p:sp>
      <p:sp>
        <p:nvSpPr>
          <p:cNvPr id="440" name="Google Shape;440;p58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Gabriel</a:t>
            </a:r>
            <a:endParaRPr/>
          </a:p>
        </p:txBody>
      </p:sp>
      <p:sp>
        <p:nvSpPr>
          <p:cNvPr id="441" name="Google Shape;441;p58"/>
          <p:cNvSpPr txBox="1"/>
          <p:nvPr>
            <p:ph idx="3" type="subTitle"/>
          </p:nvPr>
        </p:nvSpPr>
        <p:spPr>
          <a:xfrm>
            <a:off x="5536900" y="1912550"/>
            <a:ext cx="288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Enemy spawn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Enemy movement/attack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Enemy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Enemy drops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Enemy sound</a:t>
            </a:r>
            <a:endParaRPr/>
          </a:p>
        </p:txBody>
      </p:sp>
      <p:sp>
        <p:nvSpPr>
          <p:cNvPr id="442" name="Google Shape;442;p58"/>
          <p:cNvSpPr txBox="1"/>
          <p:nvPr>
            <p:ph idx="4" type="subTitle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Framework-Camera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Player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Combat </a:t>
            </a:r>
            <a:endParaRPr/>
          </a:p>
        </p:txBody>
      </p:sp>
      <p:sp>
        <p:nvSpPr>
          <p:cNvPr id="443" name="Google Shape;443;p58"/>
          <p:cNvSpPr txBox="1"/>
          <p:nvPr>
            <p:ph idx="5" type="subTitle"/>
          </p:nvPr>
        </p:nvSpPr>
        <p:spPr>
          <a:xfrm>
            <a:off x="1979025" y="341507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Winston</a:t>
            </a:r>
            <a:endParaRPr/>
          </a:p>
        </p:txBody>
      </p:sp>
      <p:sp>
        <p:nvSpPr>
          <p:cNvPr id="444" name="Google Shape;444;p58"/>
          <p:cNvSpPr txBox="1"/>
          <p:nvPr>
            <p:ph idx="6" type="subTitle"/>
          </p:nvPr>
        </p:nvSpPr>
        <p:spPr>
          <a:xfrm>
            <a:off x="5536900" y="341507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Reagan</a:t>
            </a:r>
            <a:endParaRPr/>
          </a:p>
        </p:txBody>
      </p:sp>
      <p:sp>
        <p:nvSpPr>
          <p:cNvPr id="445" name="Google Shape;445;p58"/>
          <p:cNvSpPr txBox="1"/>
          <p:nvPr>
            <p:ph idx="7" type="subTitle"/>
          </p:nvPr>
        </p:nvSpPr>
        <p:spPr>
          <a:xfrm>
            <a:off x="5536900" y="36416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Inventory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Sounds </a:t>
            </a:r>
            <a:endParaRPr/>
          </a:p>
        </p:txBody>
      </p:sp>
      <p:sp>
        <p:nvSpPr>
          <p:cNvPr id="446" name="Google Shape;446;p58"/>
          <p:cNvSpPr txBox="1"/>
          <p:nvPr>
            <p:ph idx="8" type="subTitle"/>
          </p:nvPr>
        </p:nvSpPr>
        <p:spPr>
          <a:xfrm>
            <a:off x="1979025" y="36416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Map generation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Backend/Logic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Projectiles</a:t>
            </a:r>
            <a:endParaRPr/>
          </a:p>
        </p:txBody>
      </p:sp>
      <p:sp>
        <p:nvSpPr>
          <p:cNvPr id="447" name="Google Shape;447;p58"/>
          <p:cNvSpPr txBox="1"/>
          <p:nvPr>
            <p:ph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"/>
          <p:cNvSpPr txBox="1"/>
          <p:nvPr>
            <p:ph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8"/>
          <p:cNvSpPr txBox="1"/>
          <p:nvPr>
            <p:ph idx="14" type="title"/>
          </p:nvPr>
        </p:nvSpPr>
        <p:spPr>
          <a:xfrm>
            <a:off x="1072451" y="3622275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8"/>
          <p:cNvSpPr txBox="1"/>
          <p:nvPr>
            <p:ph idx="15" type="title"/>
          </p:nvPr>
        </p:nvSpPr>
        <p:spPr>
          <a:xfrm>
            <a:off x="4678514" y="3622275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type="title"/>
          </p:nvPr>
        </p:nvSpPr>
        <p:spPr>
          <a:xfrm>
            <a:off x="720000" y="-6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</a:t>
            </a:r>
            <a:endParaRPr/>
          </a:p>
        </p:txBody>
      </p:sp>
      <p:graphicFrame>
        <p:nvGraphicFramePr>
          <p:cNvPr id="456" name="Google Shape;456;p59"/>
          <p:cNvGraphicFramePr/>
          <p:nvPr/>
        </p:nvGraphicFramePr>
        <p:xfrm>
          <a:off x="952500" y="73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Winston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Sze Ting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Reagan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Gabriel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GDD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Player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Enemies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Combat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85%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Crafting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Inventory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Sound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Environment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Camera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Loot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30%</a:t>
                      </a:r>
                      <a:endParaRPr sz="12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game flow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463" y="1069075"/>
            <a:ext cx="4647068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MDA</a:t>
            </a:r>
            <a:endParaRPr/>
          </a:p>
        </p:txBody>
      </p:sp>
      <p:graphicFrame>
        <p:nvGraphicFramePr>
          <p:cNvPr id="217" name="Google Shape;217;p33"/>
          <p:cNvGraphicFramePr/>
          <p:nvPr/>
        </p:nvGraphicFramePr>
        <p:xfrm>
          <a:off x="952500" y="84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2413000"/>
                <a:gridCol w="2413000"/>
                <a:gridCol w="2413000"/>
              </a:tblGrid>
              <a:tr h="30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Mechanics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Dynamics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Aesthetics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05925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Health points(HP)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Stamina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Hunger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Dodge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Forage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Food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Melee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Attack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Projectile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Crafting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At least one boss fight in the dungeon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Collect resources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Craft essentials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Hunt animals for food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Defend oneself during combat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Explore the map, island and dungeon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Conquer the dungeon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Submission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Exploration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Challenge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status</a:t>
            </a:r>
            <a:endParaRPr/>
          </a:p>
        </p:txBody>
      </p:sp>
      <p:graphicFrame>
        <p:nvGraphicFramePr>
          <p:cNvPr id="223" name="Google Shape;223;p34"/>
          <p:cNvGraphicFramePr/>
          <p:nvPr/>
        </p:nvGraphicFramePr>
        <p:xfrm>
          <a:off x="952500" y="171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{D392CACC-A8D0-4CBD-B666-646ADE6B021B}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Player Health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Keep your health above 0% to avoid dying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Hunger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Starvation can kill, food is a valuable resource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Stamina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Required to dodge (consumes 30%)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Recharges overtime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Crafting</a:t>
            </a: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607625" y="864450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Press Q to go toggle crafting menu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5" y="1347900"/>
            <a:ext cx="4757351" cy="35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>
            <a:off x="2887275" y="1478225"/>
            <a:ext cx="2161200" cy="1590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100200" y="4074500"/>
            <a:ext cx="522000" cy="400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35"/>
          <p:cNvCxnSpPr>
            <a:stCxn id="231" idx="6"/>
          </p:cNvCxnSpPr>
          <p:nvPr/>
        </p:nvCxnSpPr>
        <p:spPr>
          <a:xfrm flipH="1" rot="10800000">
            <a:off x="5048475" y="1988225"/>
            <a:ext cx="17028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5"/>
          <p:cNvSpPr txBox="1"/>
          <p:nvPr/>
        </p:nvSpPr>
        <p:spPr>
          <a:xfrm>
            <a:off x="6751275" y="1478225"/>
            <a:ext cx="220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Crafting slot, drag items from inventory slot below to here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5" name="Google Shape;235;p35"/>
          <p:cNvCxnSpPr>
            <a:stCxn id="232" idx="6"/>
          </p:cNvCxnSpPr>
          <p:nvPr/>
        </p:nvCxnSpPr>
        <p:spPr>
          <a:xfrm flipH="1" rot="10800000">
            <a:off x="3622200" y="4088900"/>
            <a:ext cx="2385900" cy="1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5"/>
          <p:cNvSpPr txBox="1"/>
          <p:nvPr/>
        </p:nvSpPr>
        <p:spPr>
          <a:xfrm>
            <a:off x="6051325" y="3874400"/>
            <a:ext cx="220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Output slot, results of your arrangement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</a:t>
            </a:r>
            <a:endParaRPr/>
          </a:p>
        </p:txBody>
      </p:sp>
      <p:sp>
        <p:nvSpPr>
          <p:cNvPr id="242" name="Google Shape;242;p36"/>
          <p:cNvSpPr txBox="1"/>
          <p:nvPr/>
        </p:nvSpPr>
        <p:spPr>
          <a:xfrm>
            <a:off x="45725" y="825050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Press I to go toggle inventory menu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50" y="1351750"/>
            <a:ext cx="4836371" cy="361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/>
          <p:nvPr/>
        </p:nvSpPr>
        <p:spPr>
          <a:xfrm>
            <a:off x="2385875" y="1477600"/>
            <a:ext cx="2697000" cy="2299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6751275" y="1478225"/>
            <a:ext cx="2204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Whatever you collected will be here, for non stackable and stackable items. Quantity is displayed beside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46" name="Google Shape;246;p36"/>
          <p:cNvCxnSpPr>
            <a:stCxn id="244" idx="6"/>
            <a:endCxn id="245" idx="1"/>
          </p:cNvCxnSpPr>
          <p:nvPr/>
        </p:nvCxnSpPr>
        <p:spPr>
          <a:xfrm flipH="1" rot="10800000">
            <a:off x="5082875" y="2324950"/>
            <a:ext cx="166830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</a:t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45725" y="825050"/>
            <a:ext cx="8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Press I to go toggle inventory menu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50" y="1351750"/>
            <a:ext cx="4836371" cy="361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/>
          <p:nvPr/>
        </p:nvSpPr>
        <p:spPr>
          <a:xfrm>
            <a:off x="2385875" y="1945025"/>
            <a:ext cx="2697000" cy="639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 txBox="1"/>
          <p:nvPr/>
        </p:nvSpPr>
        <p:spPr>
          <a:xfrm>
            <a:off x="6751275" y="1478225"/>
            <a:ext cx="2204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 use tools, put them in hotbar and click on the section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 place campfire or eat food, press wither 1,2 or 3 to use the item inside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6" name="Google Shape;256;p37"/>
          <p:cNvCxnSpPr>
            <a:stCxn id="254" idx="6"/>
            <a:endCxn id="255" idx="1"/>
          </p:cNvCxnSpPr>
          <p:nvPr/>
        </p:nvCxnSpPr>
        <p:spPr>
          <a:xfrm>
            <a:off x="5082875" y="2264825"/>
            <a:ext cx="16683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7"/>
          <p:cNvSpPr/>
          <p:nvPr/>
        </p:nvSpPr>
        <p:spPr>
          <a:xfrm>
            <a:off x="1431775" y="4325600"/>
            <a:ext cx="2697000" cy="639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7"/>
          <p:cNvCxnSpPr>
            <a:stCxn id="257" idx="6"/>
            <a:endCxn id="255" idx="1"/>
          </p:cNvCxnSpPr>
          <p:nvPr/>
        </p:nvCxnSpPr>
        <p:spPr>
          <a:xfrm flipH="1" rot="10800000">
            <a:off x="4128775" y="2648000"/>
            <a:ext cx="2622600" cy="19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postors Among Crewmates by Slidesgo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